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Proxima Nova" panose="02000506030000020004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4d97c85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4d97c85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4d97c851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4d97c851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4d97c851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4d97c851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31035957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31035957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26e31edb5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26e31edb5_0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26e31edb5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26e31edb5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31035957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31035957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310359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3103595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31035957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31035957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31035957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31035957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31035957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31035957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31035957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31035957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Correlation Between Blood Pressure And Inflammation In The Thoracic Aorta Of HIV Patients With And Without Cocaine Use As Assessed By FDG-PET/CT</a:t>
            </a:r>
            <a:endParaRPr sz="340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11700" y="3062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Abhijit Bhattaru, Chaitanya Rojulpote, Rina Ghorpade, Paco E Bravo, Shivaraj Patil, Karthik Gonuguntla, Pranav Karambelkar, Kiranmayi Vuthaluru, Vincent Zhang, Thomas Werner, Abass Alavi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Presented by: Abhi Bhattaru</a:t>
            </a:r>
            <a:endParaRPr sz="14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8805" y="4506873"/>
            <a:ext cx="2060150" cy="5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26700"/>
            <a:ext cx="2840201" cy="227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2100" y="1126700"/>
            <a:ext cx="2840201" cy="227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1904" y="1126700"/>
            <a:ext cx="2840201" cy="227126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Diastolic Pressure</a:t>
            </a:r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469700" y="1126700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=0.23</a:t>
            </a:r>
            <a:endParaRPr sz="11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=0.226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3318400" y="1126700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=0.65</a:t>
            </a:r>
            <a:endParaRPr sz="11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=0.030*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6167100" y="1126700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=0.19</a:t>
            </a:r>
            <a:endParaRPr sz="11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=0.459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1139150" y="3606200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Total cohort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3979350" y="3606200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Cocaine Use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6819550" y="3606200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No Cocaine use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3600" y="0"/>
            <a:ext cx="1330400" cy="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75786"/>
            <a:ext cx="2840201" cy="22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2100" y="1075786"/>
            <a:ext cx="2840201" cy="227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1892" y="1075778"/>
            <a:ext cx="2840201" cy="227124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Systolic Pressure</a:t>
            </a:r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476750" y="1075775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=0.37</a:t>
            </a:r>
            <a:endParaRPr sz="11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=0.048*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3308200" y="1075775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=0.66</a:t>
            </a:r>
            <a:endParaRPr sz="11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=0.027*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6197650" y="1136900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=0.33</a:t>
            </a:r>
            <a:endParaRPr sz="11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=0.185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1139150" y="3606200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Total cohort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3979350" y="3606200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Cocaine Use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6819550" y="3606200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No Cocaine use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3600" y="0"/>
            <a:ext cx="1330400" cy="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75795"/>
            <a:ext cx="2837413" cy="226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4888" y="1075779"/>
            <a:ext cx="2837413" cy="226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7498" y="1075795"/>
            <a:ext cx="2837413" cy="226901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 Arterial Pressure</a:t>
            </a:r>
            <a:endParaRPr/>
          </a:p>
        </p:txBody>
      </p:sp>
      <p:sp>
        <p:nvSpPr>
          <p:cNvPr id="167" name="Google Shape;167;p24"/>
          <p:cNvSpPr txBox="1"/>
          <p:nvPr/>
        </p:nvSpPr>
        <p:spPr>
          <a:xfrm>
            <a:off x="1139150" y="3606200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Total cohort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3979350" y="3606200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Cocaine Use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6819550" y="3606200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No Cocaine use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483800" y="1136875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=0.33</a:t>
            </a:r>
            <a:endParaRPr sz="11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=0.081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3345800" y="1136875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=0.68</a:t>
            </a:r>
            <a:endParaRPr sz="11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=0.021*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6207800" y="1136875"/>
            <a:ext cx="1185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=0.29</a:t>
            </a:r>
            <a:endParaRPr sz="11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=0.250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3600" y="0"/>
            <a:ext cx="1330400" cy="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HIV patients are prone to inflammation in the aorta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effect is compounded by use of cocaine</a:t>
            </a:r>
            <a:endParaRPr/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600" y="0"/>
            <a:ext cx="1330400" cy="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1612800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Introduction</a:t>
            </a:r>
            <a:endParaRPr sz="100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600" y="0"/>
            <a:ext cx="1330400" cy="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1572675" y="684825"/>
            <a:ext cx="3452400" cy="3452400"/>
          </a:xfrm>
          <a:prstGeom prst="ellipse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3844425" y="684825"/>
            <a:ext cx="3452400" cy="34524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2281950" y="4238650"/>
            <a:ext cx="15624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HIV Infection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572000" y="4238650"/>
            <a:ext cx="1878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Cocaine use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2179025" y="1493750"/>
            <a:ext cx="1459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Inflammatory disorder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179025" y="2866188"/>
            <a:ext cx="1459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Systemic changes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5488075" y="1493750"/>
            <a:ext cx="1459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Increase Blood Pressure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5278375" y="2677475"/>
            <a:ext cx="18789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Extenuates existing inflammation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4170325" y="69800"/>
            <a:ext cx="496200" cy="992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600" y="0"/>
            <a:ext cx="1330400" cy="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13" y="4760150"/>
            <a:ext cx="9144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Raynor, WY, Borja, A.J., Rojulpote, C. et al. 18F-sodium fluoride: An emerging tracer to assess active vascular microcalcification. J Nucl Cardiol 2020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838" y="344075"/>
            <a:ext cx="7256327" cy="445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3600" y="0"/>
            <a:ext cx="1330400" cy="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1612800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Methodology</a:t>
            </a:r>
            <a:endParaRPr sz="1000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600" y="0"/>
            <a:ext cx="1330400" cy="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participants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patients had HIV and were on antiretroviral therapy at time of imaging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Viral load &lt;200 copies/ml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BP measurements acquired pre-imaging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injected with 15 mCi of 18-FDG and imaged after 120 minutes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dose CT for anatomical localization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Patients with imaging artifact excluded from analysis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Final study numbers: N</a:t>
            </a:r>
            <a:r>
              <a:rPr lang="en" baseline="-25000"/>
              <a:t>cocaine</a:t>
            </a:r>
            <a:r>
              <a:rPr lang="en"/>
              <a:t>=11, N</a:t>
            </a:r>
            <a:r>
              <a:rPr lang="en" baseline="-25000"/>
              <a:t>no cocaine</a:t>
            </a:r>
            <a:r>
              <a:rPr lang="en"/>
              <a:t>=18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600" y="0"/>
            <a:ext cx="1330400" cy="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50" y="4596075"/>
            <a:ext cx="91440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AJ Borja, C Rojulpote, EC Hancin, PF Hoilund-Carlsen, A Alavi. An Update on the Role of Total-Body PET Imaging in the Evaluation of Atherosclerosis. PET Clinics 2020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38" y="4167375"/>
            <a:ext cx="91440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Note: this image reflects NaF uptake, not FDG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8" y="1136900"/>
            <a:ext cx="3019425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2313" y="1136900"/>
            <a:ext cx="3019425" cy="195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1738" y="1136900"/>
            <a:ext cx="3019425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42899" y="3089525"/>
            <a:ext cx="30195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Ascending Aorta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3062299" y="3089525"/>
            <a:ext cx="30195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Arch of Aorta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6081712" y="3089525"/>
            <a:ext cx="30195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Descending Aorta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3600" y="0"/>
            <a:ext cx="1330400" cy="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-12" y="4417075"/>
            <a:ext cx="91440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SM Seraj, WY Raynor, ME Revheim, A Al‑Zaghal, MZ Zadeh, LS Arani, C Rojulpote, TJ Werner, O Gerke, PF Hoiliund-Carlsen, JF Baker, A Alavi, SJ Hunt, Assessing the feasibility of NaF‑PET/CT versus FDG‑PET/CT to detect abdominal aortic calcifcation or infammation in rheumatoid arthritis patients. Annals of Nuclear Medicine 2020.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11700" y="2689688"/>
            <a:ext cx="85206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Ascending aorta + arch and descending aorta measured separately then summed.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All Global SUVmean (aSUVmean) values were determined and used for linear regression analysis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1175" y="1594300"/>
            <a:ext cx="53816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3600" y="0"/>
            <a:ext cx="1330400" cy="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1612800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Results</a:t>
            </a:r>
            <a:endParaRPr sz="10000"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600" y="0"/>
            <a:ext cx="1330400" cy="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Macintosh PowerPoint</Application>
  <PresentationFormat>On-screen Show (16:9)</PresentationFormat>
  <Paragraphs>63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Proxima Nova</vt:lpstr>
      <vt:lpstr>Spearmint</vt:lpstr>
      <vt:lpstr>Correlation Between Blood Pressure And Inflammation In The Thoracic Aorta Of HIV Patients With And Without Cocaine Use As Assessed By FDG-PET/CT</vt:lpstr>
      <vt:lpstr>Introduction</vt:lpstr>
      <vt:lpstr>PowerPoint Presentation</vt:lpstr>
      <vt:lpstr>PowerPoint Presentation</vt:lpstr>
      <vt:lpstr>Methodology</vt:lpstr>
      <vt:lpstr>Study participants</vt:lpstr>
      <vt:lpstr>PowerPoint Presentation</vt:lpstr>
      <vt:lpstr>PowerPoint Presentation</vt:lpstr>
      <vt:lpstr>Results</vt:lpstr>
      <vt:lpstr>Diastolic Pressure</vt:lpstr>
      <vt:lpstr>Systolic Pressure</vt:lpstr>
      <vt:lpstr>Mean Arterial Pressure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Correlation Between Blood Pressure And Inflammation In The Thoracic Aorta Of HIV Patients With And Without Cocaine Use As Assessed By FDG-PET/CT</dc:title>
  <cp:lastModifiedBy>Abhi Bhattaru</cp:lastModifiedBy>
  <cp:revision>1</cp:revision>
  <dcterms:modified xsi:type="dcterms:W3CDTF">2020-09-10T16:09:42Z</dcterms:modified>
</cp:coreProperties>
</file>